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7" r:id="rId2"/>
    <p:sldId id="345" r:id="rId3"/>
    <p:sldId id="344" r:id="rId4"/>
    <p:sldId id="346" r:id="rId5"/>
    <p:sldId id="348" r:id="rId6"/>
    <p:sldId id="258" r:id="rId7"/>
    <p:sldId id="349" r:id="rId8"/>
    <p:sldId id="350" r:id="rId9"/>
    <p:sldId id="351" r:id="rId10"/>
    <p:sldId id="35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593" autoAdjust="0"/>
  </p:normalViewPr>
  <p:slideViewPr>
    <p:cSldViewPr snapToGrid="0">
      <p:cViewPr varScale="1">
        <p:scale>
          <a:sx n="115" d="100"/>
          <a:sy n="115" d="100"/>
        </p:scale>
        <p:origin x="48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2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A175B-5499-4128-A871-122AD1DC5AF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5EFFF-0930-401B-9BFD-260C1FA09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3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8703" y="2900065"/>
            <a:ext cx="7475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69490" y="2392233"/>
            <a:ext cx="6845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     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6000" b="1" dirty="0">
                <a:solidFill>
                  <a:srgbClr val="FFFF00"/>
                </a:solidFill>
              </a:rPr>
              <a:t>Growth Mindset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9582" y="614284"/>
            <a:ext cx="78506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This will be your best semester </a:t>
            </a:r>
            <a:r>
              <a:rPr lang="en-US" sz="6600" dirty="0"/>
              <a:t>EVER!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111" y="2337833"/>
            <a:ext cx="2661223" cy="2661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73748" y="5265833"/>
            <a:ext cx="374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Professor Kathleen Sullivan</a:t>
            </a:r>
          </a:p>
          <a:p>
            <a:r>
              <a:rPr lang="en-US" dirty="0"/>
              <a:t>Indiana University South Bend</a:t>
            </a:r>
          </a:p>
          <a:p>
            <a:r>
              <a:rPr lang="en-US" dirty="0"/>
              <a:t>School of Education</a:t>
            </a:r>
          </a:p>
          <a:p>
            <a:r>
              <a:rPr lang="en-US" dirty="0"/>
              <a:t>Director, U100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87"/>
    </mc:Choice>
    <mc:Fallback xmlns="">
      <p:transition spd="slow" advTm="4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686" y="646147"/>
            <a:ext cx="4739053" cy="57605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2"/>
    </mc:Choice>
    <mc:Fallback xmlns="">
      <p:transition spd="slow" advTm="89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285" y="1336430"/>
            <a:ext cx="3913684" cy="5082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2476" y="492370"/>
            <a:ext cx="555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School of Education Gift to Me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4"/>
    </mc:Choice>
    <mc:Fallback xmlns="">
      <p:transition spd="slow" advTm="2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93" y="1709736"/>
            <a:ext cx="8484576" cy="4550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6246" y="597878"/>
            <a:ext cx="431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fate of all my plants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6"/>
    </mc:Choice>
    <mc:Fallback xmlns="">
      <p:transition spd="slow" advTm="15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93" y="2127738"/>
            <a:ext cx="118403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Never been good at keeping plants alive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need a “green thumb” and I don’t have 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Why bother, if I know my plants always die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 could ask someone to help me, but I don’t want </a:t>
            </a:r>
          </a:p>
          <a:p>
            <a:r>
              <a:rPr lang="en-US" sz="3600" dirty="0"/>
              <a:t>      anyone to see how pathetic my plant skills are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97569" y="974189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Loser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7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9"/>
    </mc:Choice>
    <mc:Fallback xmlns="">
      <p:transition spd="slow" advTm="2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0710" y="271476"/>
            <a:ext cx="734806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about you? </a:t>
            </a:r>
          </a:p>
          <a:p>
            <a:r>
              <a:rPr lang="en-US" sz="3200" dirty="0"/>
              <a:t>What is your “Plant”?</a:t>
            </a:r>
          </a:p>
          <a:p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 Doomed to be lousy at Math, English, Science, History, etc.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Why bother to try? Give up easily? 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Wont’ ask for help. Focus – don’t want to look bad.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Don’t get feedback so can’t improve.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4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79"/>
    </mc:Choice>
    <mc:Fallback xmlns="">
      <p:transition spd="slow" advTm="11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9686" y="1216860"/>
            <a:ext cx="1618736" cy="4793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248" y="1814978"/>
            <a:ext cx="9608050" cy="4750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94" y="215724"/>
            <a:ext cx="2651229" cy="2002271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45"/>
    </mc:Choice>
    <mc:Fallback xmlns="">
      <p:transition spd="slow" advTm="7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5323" y="650630"/>
            <a:ext cx="771964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Growth Mindset with My Plant</a:t>
            </a:r>
          </a:p>
          <a:p>
            <a:endParaRPr lang="en-US" sz="2400" dirty="0"/>
          </a:p>
          <a:p>
            <a:pPr marL="742950" indent="-742950">
              <a:buAutoNum type="arabicPeriod"/>
            </a:pPr>
            <a:r>
              <a:rPr lang="en-US" sz="2400" dirty="0"/>
              <a:t>Growing a plant is a skill – I can learn how to do this!</a:t>
            </a:r>
          </a:p>
          <a:p>
            <a:pPr marL="742950" indent="-742950">
              <a:buAutoNum type="arabicPeriod"/>
            </a:pPr>
            <a:r>
              <a:rPr lang="en-US" sz="2400" dirty="0"/>
              <a:t>In the past I barely watered the plant since I figured it would die anyway. </a:t>
            </a:r>
          </a:p>
          <a:p>
            <a:pPr marL="742950" indent="-742950">
              <a:buAutoNum type="arabicPeriod"/>
            </a:pPr>
            <a:r>
              <a:rPr lang="en-US" sz="2400" dirty="0"/>
              <a:t>Now I will put in the effort because I believe I have a chance to grow this plant.</a:t>
            </a:r>
          </a:p>
          <a:p>
            <a:pPr marL="742950" indent="-742950">
              <a:buAutoNum type="arabicPeriod"/>
            </a:pPr>
            <a:r>
              <a:rPr lang="en-US" sz="2400" dirty="0"/>
              <a:t>I definitely need coaching. I will google “how to care for your type of plant.”</a:t>
            </a:r>
          </a:p>
          <a:p>
            <a:pPr marL="742950" indent="-742950">
              <a:buAutoNum type="arabicPeriod"/>
            </a:pPr>
            <a:r>
              <a:rPr lang="en-US" sz="2400" dirty="0"/>
              <a:t>I will ask friends who are good with plants for tips.</a:t>
            </a:r>
          </a:p>
          <a:p>
            <a:pPr marL="742950" indent="-742950">
              <a:buAutoNum type="arabicPeriod"/>
            </a:pPr>
            <a:r>
              <a:rPr lang="en-US" sz="2400" dirty="0"/>
              <a:t>If my plant looks like it’s in decline, I will get help from a friend.</a:t>
            </a:r>
          </a:p>
          <a:p>
            <a:pPr marL="742950" indent="-742950">
              <a:buAutoNum type="arabicPeriod"/>
            </a:pP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2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23"/>
    </mc:Choice>
    <mc:Fallback xmlns="">
      <p:transition spd="slow" advTm="146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1415" y="562707"/>
            <a:ext cx="7578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Plant Matilda is now 2 years old!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6967" y="1779860"/>
            <a:ext cx="5337906" cy="41853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5"/>
    </mc:Choice>
    <mc:Fallback xmlns="">
      <p:transition spd="slow" advTm="3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YOU and GROWTH MINDSET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Writing Papers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Fixed Mindset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Growth Mindset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Never good at papers in HS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Never tried very hard to be a good writer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Never asked for help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You can’t change. You are doomed to be a lousy writer. You are not smart enough</a:t>
            </a:r>
          </a:p>
          <a:p>
            <a:endParaRPr lang="en-US" dirty="0"/>
          </a:p>
          <a:p>
            <a:r>
              <a:rPr lang="en-US" dirty="0"/>
              <a:t>Why bother to try – you aren’t any good; if you were a good writer, you would not have to work at it</a:t>
            </a:r>
          </a:p>
          <a:p>
            <a:endParaRPr lang="en-US" dirty="0"/>
          </a:p>
          <a:p>
            <a:r>
              <a:rPr lang="en-US" dirty="0"/>
              <a:t>Why ask for help – won’t do any good and don’t want to look stupid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Writing is a skill. With practice and coaching and effort you can become a solid writer</a:t>
            </a:r>
          </a:p>
          <a:p>
            <a:endParaRPr lang="en-US" dirty="0"/>
          </a:p>
          <a:p>
            <a:r>
              <a:rPr lang="en-US" dirty="0"/>
              <a:t>It’s worth putting the effort in because you will get better. Effort is a sign of character and determination.</a:t>
            </a:r>
          </a:p>
          <a:p>
            <a:endParaRPr lang="en-US" dirty="0"/>
          </a:p>
          <a:p>
            <a:r>
              <a:rPr lang="en-US" dirty="0"/>
              <a:t>Get over worrying about looking stupid. The best students get the most help. Teachers and tutors are here for you. Just want you to succeed</a:t>
            </a: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29"/>
    </mc:Choice>
    <mc:Fallback xmlns="">
      <p:transition spd="slow" advTm="381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4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5|8.3|33.1|19.7|2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4|24.4|36.2|14.3|36.5|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11030</TotalTime>
  <Words>410</Words>
  <Application>Microsoft Macintosh PowerPoint</Application>
  <PresentationFormat>Widescreen</PresentationFormat>
  <Paragraphs>58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YOU and GROWTH MINDSET</vt:lpstr>
      <vt:lpstr>PowerPoint Presentation</vt:lpstr>
    </vt:vector>
  </TitlesOfParts>
  <Company>Indiana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Mindset and 7 Principles for True Success</dc:title>
  <dc:creator>Sullivan, Kathleen Mary</dc:creator>
  <cp:lastModifiedBy>Microsoft Office User</cp:lastModifiedBy>
  <cp:revision>105</cp:revision>
  <dcterms:created xsi:type="dcterms:W3CDTF">2018-07-31T16:14:09Z</dcterms:created>
  <dcterms:modified xsi:type="dcterms:W3CDTF">2020-06-02T00:30:45Z</dcterms:modified>
</cp:coreProperties>
</file>